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Roboto Slab Regular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2" Type="http://schemas.openxmlformats.org/officeDocument/2006/relationships/font" Target="fonts/RobotoSlabRegular-bold.fntdata"/><Relationship Id="rId41" Type="http://schemas.openxmlformats.org/officeDocument/2006/relationships/font" Target="fonts/RobotoSlabRegular-regular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Medium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4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c0ebdffe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c0ebdffe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c0ebdffe1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8c0ebdffe1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0ebdffe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0ebdffe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c0ebdffe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c0ebdffe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11.jpg"/><Relationship Id="rId6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0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2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2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5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5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5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57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57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58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6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6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Arsenal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Databases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SQL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6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62"/>
          <p:cNvPicPr preferRelativeResize="0"/>
          <p:nvPr/>
        </p:nvPicPr>
        <p:blipFill rotWithShape="1">
          <a:blip r:embed="rId5">
            <a:alphaModFix/>
          </a:blip>
          <a:srcRect b="14010" l="30634" r="27977" t="28212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6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Querying: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Visualization: (tableau)?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6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6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64"/>
          <p:cNvGrpSpPr/>
          <p:nvPr/>
        </p:nvGrpSpPr>
        <p:grpSpPr>
          <a:xfrm>
            <a:off x="414325" y="3412928"/>
            <a:ext cx="3105600" cy="728940"/>
            <a:chOff x="920500" y="3708153"/>
            <a:chExt cx="3105600" cy="728940"/>
          </a:xfrm>
        </p:grpSpPr>
        <p:sp>
          <p:nvSpPr>
            <p:cNvPr id="290" name="Google Shape;290;p64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lang="en" sz="3000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1" name="Google Shape;291;p64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293" name="Google Shape;293;p64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lang="en" sz="3000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b="1"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" name="Google Shape;294;p64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295" name="Google Shape;29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6" name="Google Shape;29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64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" name="Google Shape;305;p65"/>
          <p:cNvGrpSpPr/>
          <p:nvPr/>
        </p:nvGrpSpPr>
        <p:grpSpPr>
          <a:xfrm>
            <a:off x="585600" y="1061800"/>
            <a:ext cx="7872300" cy="1674075"/>
            <a:chOff x="585600" y="1061800"/>
            <a:chExt cx="7872300" cy="1674075"/>
          </a:xfrm>
        </p:grpSpPr>
        <p:sp>
          <p:nvSpPr>
            <p:cNvPr id="306" name="Google Shape;306;p65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7" name="Google Shape;307;p65"/>
            <p:cNvSpPr txBox="1"/>
            <p:nvPr/>
          </p:nvSpPr>
          <p:spPr>
            <a:xfrm>
              <a:off x="585600" y="10618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lang="en" sz="23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b="1" lang="en" sz="23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b="1" lang="en" sz="23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8" name="Google Shape;308;p65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</a:t>
              </a: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tructured Data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926" y="436475"/>
            <a:ext cx="6252125" cy="427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